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C220E5-952E-41A1-8663-DB6763362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2DCACD7-5052-4C09-BEC4-6D6A87B634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933721-1F28-4BCB-9C4F-0A1992D6F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4AC7F0-944F-485F-A596-2871CAC75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142F46-0A8B-4454-9F5D-D6AD94A57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87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2E2D2A-2AF2-4C42-B83A-51AE1D045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DE98A0A-51E5-4F97-9BA4-72C364CBA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A908EB-E7DF-4CD1-89C5-9A0000C26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26F567-0DDB-479D-810B-BBC5D1739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DB4E19-541F-4917-9B38-2D60713B4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849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239E37-79C8-4328-81BA-C5BC64DEC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2AB93C2-8CEC-4DA9-A6CA-5590370D5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62D5B1-DF8D-48BE-B2B0-2E54C9C86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BCA4E2-A0E6-4DD6-95D2-07C481C7B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D265A30-F8BB-4697-96A8-ABFB52DB8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60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4A34E4-1B45-4F47-AA26-72B104903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16983B-7F45-4717-9562-6E3992624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15030A0-9364-4530-B173-9359683CA0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4C39ED1-F4C9-4F6D-A423-406447530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C00BBD5-6F6D-4B63-9C79-658072E27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BF08B6B-EFBC-4F1A-B9F3-227F353DE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614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D23A20-1FEF-4108-9427-91376BF88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0C9E68-155F-4C0A-A497-3C57AFE27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B1260DE-1574-4CA5-B1D1-D77FB33639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687D8E5-80AA-4D1B-95EE-BBFB5D213B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BF63975-CBA5-45DB-885A-989E09FC4B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B41823D-4CB2-4E96-A8B8-B1D8458F8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5739A92-04B7-48CF-BBFC-FC0D8CDC2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7BDF738-6EEB-4C7D-A314-CCEDE7B16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887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483FA9-BD6D-4A1E-93F5-9821061A9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215FB5D-0D03-4B20-9BBF-48D037D44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021C78B-22A7-4B5C-84B2-69AA149A9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6D36026-3846-49D9-81DF-8FE6D6BAA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709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53836CD-B738-4665-975E-EB33EF3AD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99B4C45-D78E-4992-9604-E7F9F97D3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00DA3B1-87AC-4084-A2E6-5034FC107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54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5AC8D3-9BC5-492A-8607-5A9D27039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15DFAE-B117-42B4-9050-0412DAF231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CC07E94-C401-4A17-AA52-ECB05E09C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F68786B-DC99-4DFF-BE5C-A88F5E5F1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2326690-260A-4D19-BA5D-ECCD0C07C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1BF55A-4D9A-47C1-A303-AFEE8D8C2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AAC30D-82D0-443C-8814-B80D0C474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FCC6F6A-85F0-40C9-8784-2ECAB6F713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53C5DF1-EA65-4881-A740-54B6417EB5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964242A-07E9-46CF-A241-3377C3970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08B375-5D63-4350-B911-B77536EAB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DBF7660-AB51-426E-A6AF-37CE73933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3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C9976A-90B6-439F-8B4A-7515EDB65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BBD9DC-874E-4938-ABE9-E28122D6B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558DF01-5D6F-4E14-BDC1-51DBEF046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A5B6A4-7E2E-4971-B743-D6CB8D7BA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25D67C-82D7-41FB-9A66-DABB5B9CF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27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4392838-48E5-46C9-93DC-B9F0FD8C52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5DF7D99-64AC-45EE-AB68-4590089D31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73B4B2-AB2C-4CF8-9EB1-9F1B91E64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C2EEDC0-22D0-4C71-9CCC-C215E1480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82D1AB4-8BE7-4C42-8B5B-A5AA28623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53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B02277B-504C-4BCB-8961-9CE142A9A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082BB0-13EE-4B28-BE45-2413285E5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B774BA-C911-4DA0-A6E7-C97375A6F3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B4C12-D8B2-4FE4-A964-6D98F04F1529}" type="datetimeFigureOut">
              <a:rPr lang="cs-CZ" smtClean="0"/>
              <a:t>04.11.2019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6FD1198-83C7-433C-A553-71D5B2991C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10A176-285C-4ED9-9E08-0B068EA03E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5C20D-1FA9-47FF-887E-3A9CCCE02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971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57565F-51B7-4171-A402-4552E5AA4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Seminar</a:t>
            </a:r>
            <a:br>
              <a:rPr lang="cs-CZ" sz="4400" dirty="0"/>
            </a:br>
            <a:r>
              <a:rPr lang="cs-CZ" sz="4400" b="1" i="1" dirty="0" err="1"/>
              <a:t>Kulturelle</a:t>
            </a:r>
            <a:r>
              <a:rPr lang="cs-CZ" sz="4400" b="1" i="1" dirty="0"/>
              <a:t> </a:t>
            </a:r>
            <a:r>
              <a:rPr lang="cs-CZ" sz="4400" b="1" i="1" dirty="0" err="1"/>
              <a:t>und</a:t>
            </a:r>
            <a:r>
              <a:rPr lang="cs-CZ" sz="4400" b="1" i="1" dirty="0"/>
              <a:t> </a:t>
            </a:r>
            <a:r>
              <a:rPr lang="cs-CZ" sz="4400" b="1" i="1" dirty="0" err="1"/>
              <a:t>sprachliche</a:t>
            </a:r>
            <a:r>
              <a:rPr lang="cs-CZ" sz="4400" b="1" i="1" dirty="0"/>
              <a:t> </a:t>
            </a:r>
            <a:r>
              <a:rPr lang="cs-CZ" sz="4400" b="1" i="1" dirty="0" err="1"/>
              <a:t>Landeskunde</a:t>
            </a:r>
            <a:r>
              <a:rPr lang="cs-CZ" sz="4400" b="1" dirty="0"/>
              <a:t> (KGS/KRJN)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027E46-60E1-41FA-839F-42EDCD5312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Westböhmische</a:t>
            </a:r>
            <a:r>
              <a:rPr lang="cs-CZ" sz="2000" dirty="0"/>
              <a:t> </a:t>
            </a:r>
            <a:r>
              <a:rPr lang="cs-CZ" sz="2000" dirty="0" err="1"/>
              <a:t>Universität</a:t>
            </a:r>
            <a:r>
              <a:rPr lang="cs-CZ" sz="2000" dirty="0"/>
              <a:t> </a:t>
            </a:r>
            <a:r>
              <a:rPr lang="cs-CZ" sz="2000" dirty="0" err="1"/>
              <a:t>Pilsen</a:t>
            </a:r>
            <a:endParaRPr lang="cs-CZ" sz="2000" dirty="0"/>
          </a:p>
          <a:p>
            <a:r>
              <a:rPr lang="cs-CZ" sz="2000" dirty="0" err="1"/>
              <a:t>Lehrstuhl</a:t>
            </a:r>
            <a:r>
              <a:rPr lang="cs-CZ" sz="2000" dirty="0"/>
              <a:t> </a:t>
            </a:r>
            <a:r>
              <a:rPr lang="cs-CZ" sz="2000" dirty="0" err="1"/>
              <a:t>für</a:t>
            </a:r>
            <a:r>
              <a:rPr lang="cs-CZ" sz="2000" dirty="0"/>
              <a:t> Germanistik </a:t>
            </a:r>
            <a:r>
              <a:rPr lang="cs-CZ" sz="2000" dirty="0" err="1"/>
              <a:t>und</a:t>
            </a:r>
            <a:r>
              <a:rPr lang="cs-CZ" sz="2000" dirty="0"/>
              <a:t> </a:t>
            </a:r>
            <a:r>
              <a:rPr lang="cs-CZ" sz="2000" dirty="0" err="1"/>
              <a:t>Slawistik</a:t>
            </a:r>
            <a:endParaRPr lang="cs-CZ" sz="2000" dirty="0"/>
          </a:p>
          <a:p>
            <a:r>
              <a:rPr lang="cs-CZ" sz="2000" dirty="0" err="1"/>
              <a:t>Wintersemester</a:t>
            </a:r>
            <a:r>
              <a:rPr lang="cs-CZ" sz="2000" dirty="0"/>
              <a:t> 2019/20</a:t>
            </a:r>
          </a:p>
          <a:p>
            <a:r>
              <a:rPr lang="cs-CZ" sz="2000" dirty="0" err="1"/>
              <a:t>Seminarleitung</a:t>
            </a:r>
            <a:r>
              <a:rPr lang="cs-CZ" sz="2000" dirty="0"/>
              <a:t>: Christoph </a:t>
            </a:r>
            <a:r>
              <a:rPr lang="cs-CZ" sz="2000" dirty="0" err="1"/>
              <a:t>Mauerer</a:t>
            </a:r>
            <a:r>
              <a:rPr lang="cs-CZ" sz="200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638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57F601-C246-4111-8FBA-15F77209EA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7A9EC6-CC44-456A-91C4-8BB0043BB5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 descr="Obsah obrázku text, mapa&#10;&#10;Popis byl vytvořen automaticky">
            <a:extLst>
              <a:ext uri="{FF2B5EF4-FFF2-40B4-BE49-F238E27FC236}">
                <a16:creationId xmlns:a16="http://schemas.microsoft.com/office/drawing/2014/main" id="{9ADF7EB0-A649-4D82-B8F4-F178CCA86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064" y="0"/>
            <a:ext cx="53138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58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57F601-C246-4111-8FBA-15F77209EA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7A9EC6-CC44-456A-91C4-8BB0043BB5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 descr="Obsah obrázku text, mapa&#10;&#10;Popis byl vytvořen automaticky">
            <a:extLst>
              <a:ext uri="{FF2B5EF4-FFF2-40B4-BE49-F238E27FC236}">
                <a16:creationId xmlns:a16="http://schemas.microsoft.com/office/drawing/2014/main" id="{8C5E06A7-8255-4DDA-BFA7-6A8470020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33" y="-6069013"/>
            <a:ext cx="8691133" cy="1121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73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004E7A-A61D-48A6-A7E9-1699BB21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Die Wende 1989 in der DDR und den anderen sozialistischen Staaten Mittel- und Osteuropas 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F59BD1-72FF-4CA5-8409-78BAE6E5E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19. August 1989 „Paneuropäisches Picknick“ in </a:t>
            </a:r>
            <a:r>
              <a:rPr lang="de-DE" dirty="0" err="1"/>
              <a:t>Sopron</a:t>
            </a:r>
            <a:r>
              <a:rPr lang="de-DE" dirty="0"/>
              <a:t>/</a:t>
            </a:r>
            <a:r>
              <a:rPr lang="de-DE" dirty="0" err="1"/>
              <a:t>Ödenburg</a:t>
            </a:r>
            <a:r>
              <a:rPr lang="de-DE" dirty="0"/>
              <a:t> in Ungarn</a:t>
            </a:r>
            <a:endParaRPr lang="cs-CZ" dirty="0"/>
          </a:p>
        </p:txBody>
      </p:sp>
      <p:pic>
        <p:nvPicPr>
          <p:cNvPr id="5" name="Obrázek 4" descr="Obsah obrázku exteriér, osoba, tráva, skupina&#10;&#10;Popis byl vytvořen automaticky">
            <a:extLst>
              <a:ext uri="{FF2B5EF4-FFF2-40B4-BE49-F238E27FC236}">
                <a16:creationId xmlns:a16="http://schemas.microsoft.com/office/drawing/2014/main" id="{6C6E6D1D-42FC-495E-92EC-3B7E7B61C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880" y="3031505"/>
            <a:ext cx="5405120" cy="3592815"/>
          </a:xfrm>
          <a:prstGeom prst="rect">
            <a:avLst/>
          </a:prstGeom>
        </p:spPr>
      </p:pic>
      <p:pic>
        <p:nvPicPr>
          <p:cNvPr id="7" name="Obrázek 6" descr="Obsah obrázku exteriér, plot, osoba, tráva&#10;&#10;Popis byl vytvořen automaticky">
            <a:extLst>
              <a:ext uri="{FF2B5EF4-FFF2-40B4-BE49-F238E27FC236}">
                <a16:creationId xmlns:a16="http://schemas.microsoft.com/office/drawing/2014/main" id="{A43A3B8D-2D87-4AC6-9F64-AB214E785C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9" y="2926080"/>
            <a:ext cx="6573173" cy="369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860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73BEAA-3004-4F14-9CEA-AA2CDAD92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Paneuropäisches Picknick 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F099BB-AF7A-43C5-8327-0518B98A3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An ungarisch-österreichischer Grenze</a:t>
            </a:r>
          </a:p>
          <a:p>
            <a:r>
              <a:rPr lang="de-DE" dirty="0"/>
              <a:t>Grenzanlagen des Eisernen Vorhangs in Ungarn bereits seit Frühjahr 1989 abgebaut (Grenzübertritt aber weiterhin verboten)</a:t>
            </a:r>
          </a:p>
          <a:p>
            <a:r>
              <a:rPr lang="de-DE" dirty="0"/>
              <a:t>Friedensdemonstration, bei der die Grenze symbolisch für wenige Stunden geöffnet werden sollte</a:t>
            </a:r>
          </a:p>
          <a:p>
            <a:r>
              <a:rPr lang="de-DE" dirty="0"/>
              <a:t>Über 600 DDR-Bürger nutzten jedoch die Chance zur Flucht in den Westen (größte Massenflucht von Ostdeutschen seit Bau der Berliner Mauer)</a:t>
            </a:r>
          </a:p>
          <a:p>
            <a:r>
              <a:rPr lang="de-DE" dirty="0"/>
              <a:t>Ungarische Grenzsoldaten reagieren nicht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4614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F099BB-AF7A-43C5-8327-0518B98A3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11. September 1989: Ungarn öffnet seine Grenze ganz für DDR-Bürger</a:t>
            </a:r>
          </a:p>
          <a:p>
            <a:pPr marL="0" indent="0">
              <a:buNone/>
            </a:pPr>
            <a:r>
              <a:rPr lang="de-DE" dirty="0"/>
              <a:t>-&gt; DDR vergibt keine Reise-</a:t>
            </a:r>
            <a:r>
              <a:rPr lang="de-DE" dirty="0" err="1"/>
              <a:t>Visas</a:t>
            </a:r>
            <a:r>
              <a:rPr lang="de-DE" dirty="0"/>
              <a:t> mehr nach Ungarn</a:t>
            </a:r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1B24F8AC-9D4C-4A27-AE64-D0ED3EEE2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de-DE" dirty="0"/>
              <a:t>Paneuropäisches Picknick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6076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73BEAA-3004-4F14-9CEA-AA2CDAD92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DDR-Flüchtlinge in der bundesdeutschen Botschaft in Prag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F099BB-AF7A-43C5-8327-0518B98A3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Ab August 1989 kommen DDR-Bürger in die BRD-Botschaft in Prag</a:t>
            </a:r>
          </a:p>
          <a:p>
            <a:r>
              <a:rPr lang="de-DE" dirty="0"/>
              <a:t>Ende September über 4000 Flüchtlinge </a:t>
            </a:r>
          </a:p>
          <a:p>
            <a:r>
              <a:rPr lang="de-DE" dirty="0"/>
              <a:t>30. September 1989: Bundesaußenminister Genscher verkündet den Flüchtlingen, dass sie nach Westdeutschland ausreisen können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710513C-DB61-402A-A4CF-1B7E5CCA8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280" y="3874643"/>
            <a:ext cx="3901440" cy="261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1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694E11-4BEC-4520-BE11-C8E8ACFBA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„Fest der Freiheit“ zum 30. Jubiläum 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26A40732-6214-4377-AE63-2FA91B2CB8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960" y="1825625"/>
            <a:ext cx="8304080" cy="4351338"/>
          </a:xfrm>
        </p:spPr>
      </p:pic>
    </p:spTree>
    <p:extLst>
      <p:ext uri="{BB962C8B-B14F-4D97-AF65-F5344CB8AC3E}">
        <p14:creationId xmlns:p14="http://schemas.microsoft.com/office/powerpoint/2010/main" val="3531202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FB1513-D081-4273-A1B4-9671CE8E9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39E6FE-08F9-4388-AF59-82EF01FAC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Was ist „der berühmteste Halbsatz der deutschen Geschichte“?</a:t>
            </a:r>
          </a:p>
          <a:p>
            <a:r>
              <a:rPr lang="de-DE" dirty="0"/>
              <a:t>Was bedeutet „Abstimmung mit den Füßen“?</a:t>
            </a:r>
          </a:p>
          <a:p>
            <a:r>
              <a:rPr lang="de-DE" dirty="0"/>
              <a:t>Welche Auswirkungen hatte die Flucht der DDR-Bürger über die Prager Botschaft auf die Bürger der Tschechoslowakei?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8448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FB1513-D081-4273-A1B4-9671CE8E9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Rollenspiel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39E6FE-08F9-4388-AF59-82EF01FAC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Stellen Sie sich vor, Sie sind im Jahr 1989 ein junges Ehepaar in der DDR. Sie überlegen, an die ungarische Grenze oder zur BRD-Botschaft nach Prag zu fahren, um von dort zu nach Westdeutschland zu flüchten.</a:t>
            </a:r>
          </a:p>
          <a:p>
            <a:r>
              <a:rPr lang="de-DE" dirty="0"/>
              <a:t>Einer von Ihnen ist dafür, einer ist dagegen – diskutieren Sie die Chancen und Gefahren.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65207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269</Words>
  <Application>Microsoft Office PowerPoint</Application>
  <PresentationFormat>Širokoúhlá obrazovka</PresentationFormat>
  <Paragraphs>27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Seminar Kulturelle und sprachliche Landeskunde (KGS/KRJN)</vt:lpstr>
      <vt:lpstr>Prezentace aplikace PowerPoint</vt:lpstr>
      <vt:lpstr>Prezentace aplikace PowerPoint</vt:lpstr>
      <vt:lpstr>Die Wende 1989 in der DDR und den anderen sozialistischen Staaten Mittel- und Osteuropas </vt:lpstr>
      <vt:lpstr>Paneuropäisches Picknick </vt:lpstr>
      <vt:lpstr>Paneuropäisches Picknick </vt:lpstr>
      <vt:lpstr>DDR-Flüchtlinge in der bundesdeutschen Botschaft in Prag</vt:lpstr>
      <vt:lpstr>„Fest der Freiheit“ zum 30. Jubiläum </vt:lpstr>
      <vt:lpstr>Prezentace aplikace PowerPoint</vt:lpstr>
      <vt:lpstr>Rollenspiel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Kulturelle und sprachliche Landeskunde (KGS/KRJN)</dc:title>
  <dc:creator>chris</dc:creator>
  <cp:lastModifiedBy>christoph.mauerer@web.de</cp:lastModifiedBy>
  <cp:revision>5</cp:revision>
  <dcterms:created xsi:type="dcterms:W3CDTF">2019-11-04T12:32:25Z</dcterms:created>
  <dcterms:modified xsi:type="dcterms:W3CDTF">2019-11-04T13:27:55Z</dcterms:modified>
</cp:coreProperties>
</file>